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83" r:id="rId3"/>
    <p:sldMasterId id="2147483795" r:id="rId4"/>
    <p:sldMasterId id="2147483807" r:id="rId5"/>
    <p:sldMasterId id="2147483831" r:id="rId6"/>
    <p:sldMasterId id="2147483843" r:id="rId7"/>
    <p:sldMasterId id="2147484076" r:id="rId8"/>
    <p:sldMasterId id="2147484232" r:id="rId9"/>
    <p:sldMasterId id="2147484244" r:id="rId10"/>
    <p:sldMasterId id="2147484256" r:id="rId11"/>
    <p:sldMasterId id="2147484268" r:id="rId12"/>
    <p:sldMasterId id="2147484280" r:id="rId13"/>
    <p:sldMasterId id="2147484292" r:id="rId14"/>
    <p:sldMasterId id="2147484304" r:id="rId15"/>
    <p:sldMasterId id="2147484316" r:id="rId16"/>
  </p:sldMasterIdLst>
  <p:notesMasterIdLst>
    <p:notesMasterId r:id="rId142"/>
  </p:notesMasterIdLst>
  <p:handoutMasterIdLst>
    <p:handoutMasterId r:id="rId143"/>
  </p:handoutMasterIdLst>
  <p:sldIdLst>
    <p:sldId id="269" r:id="rId17"/>
    <p:sldId id="303" r:id="rId18"/>
    <p:sldId id="302" r:id="rId19"/>
    <p:sldId id="304" r:id="rId20"/>
    <p:sldId id="305" r:id="rId21"/>
    <p:sldId id="285" r:id="rId22"/>
    <p:sldId id="351" r:id="rId23"/>
    <p:sldId id="445" r:id="rId24"/>
    <p:sldId id="446" r:id="rId25"/>
    <p:sldId id="293" r:id="rId26"/>
    <p:sldId id="359" r:id="rId27"/>
    <p:sldId id="360" r:id="rId28"/>
    <p:sldId id="363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479" r:id="rId52"/>
    <p:sldId id="480" r:id="rId53"/>
    <p:sldId id="481" r:id="rId54"/>
    <p:sldId id="482" r:id="rId55"/>
    <p:sldId id="483" r:id="rId56"/>
    <p:sldId id="484" r:id="rId57"/>
    <p:sldId id="485" r:id="rId58"/>
    <p:sldId id="486" r:id="rId59"/>
    <p:sldId id="487" r:id="rId60"/>
    <p:sldId id="488" r:id="rId61"/>
    <p:sldId id="489" r:id="rId62"/>
    <p:sldId id="490" r:id="rId63"/>
    <p:sldId id="366" r:id="rId64"/>
    <p:sldId id="341" r:id="rId65"/>
    <p:sldId id="258" r:id="rId66"/>
    <p:sldId id="259" r:id="rId67"/>
    <p:sldId id="260" r:id="rId68"/>
    <p:sldId id="294" r:id="rId69"/>
    <p:sldId id="261" r:id="rId70"/>
    <p:sldId id="262" r:id="rId71"/>
    <p:sldId id="263" r:id="rId72"/>
    <p:sldId id="413" r:id="rId73"/>
    <p:sldId id="349" r:id="rId74"/>
    <p:sldId id="491" r:id="rId75"/>
    <p:sldId id="492" r:id="rId76"/>
    <p:sldId id="493" r:id="rId77"/>
    <p:sldId id="494" r:id="rId78"/>
    <p:sldId id="495" r:id="rId79"/>
    <p:sldId id="496" r:id="rId80"/>
    <p:sldId id="373" r:id="rId81"/>
    <p:sldId id="374" r:id="rId82"/>
    <p:sldId id="375" r:id="rId83"/>
    <p:sldId id="376" r:id="rId84"/>
    <p:sldId id="377" r:id="rId85"/>
    <p:sldId id="447" r:id="rId86"/>
    <p:sldId id="379" r:id="rId87"/>
    <p:sldId id="380" r:id="rId88"/>
    <p:sldId id="381" r:id="rId89"/>
    <p:sldId id="382" r:id="rId90"/>
    <p:sldId id="383" r:id="rId91"/>
    <p:sldId id="384" r:id="rId92"/>
    <p:sldId id="385" r:id="rId93"/>
    <p:sldId id="386" r:id="rId94"/>
    <p:sldId id="387" r:id="rId95"/>
    <p:sldId id="388" r:id="rId96"/>
    <p:sldId id="389" r:id="rId97"/>
    <p:sldId id="390" r:id="rId98"/>
    <p:sldId id="391" r:id="rId99"/>
    <p:sldId id="392" r:id="rId100"/>
    <p:sldId id="393" r:id="rId101"/>
    <p:sldId id="396" r:id="rId102"/>
    <p:sldId id="448" r:id="rId103"/>
    <p:sldId id="449" r:id="rId104"/>
    <p:sldId id="450" r:id="rId105"/>
    <p:sldId id="451" r:id="rId106"/>
    <p:sldId id="452" r:id="rId107"/>
    <p:sldId id="453" r:id="rId108"/>
    <p:sldId id="454" r:id="rId109"/>
    <p:sldId id="455" r:id="rId110"/>
    <p:sldId id="414" r:id="rId111"/>
    <p:sldId id="415" r:id="rId112"/>
    <p:sldId id="416" r:id="rId113"/>
    <p:sldId id="417" r:id="rId114"/>
    <p:sldId id="418" r:id="rId115"/>
    <p:sldId id="419" r:id="rId116"/>
    <p:sldId id="420" r:id="rId117"/>
    <p:sldId id="421" r:id="rId118"/>
    <p:sldId id="422" r:id="rId119"/>
    <p:sldId id="423" r:id="rId120"/>
    <p:sldId id="424" r:id="rId121"/>
    <p:sldId id="425" r:id="rId122"/>
    <p:sldId id="426" r:id="rId123"/>
    <p:sldId id="427" r:id="rId124"/>
    <p:sldId id="428" r:id="rId125"/>
    <p:sldId id="429" r:id="rId126"/>
    <p:sldId id="430" r:id="rId127"/>
    <p:sldId id="431" r:id="rId128"/>
    <p:sldId id="432" r:id="rId129"/>
    <p:sldId id="433" r:id="rId130"/>
    <p:sldId id="434" r:id="rId131"/>
    <p:sldId id="435" r:id="rId132"/>
    <p:sldId id="436" r:id="rId133"/>
    <p:sldId id="437" r:id="rId134"/>
    <p:sldId id="438" r:id="rId135"/>
    <p:sldId id="439" r:id="rId136"/>
    <p:sldId id="300" r:id="rId137"/>
    <p:sldId id="497" r:id="rId138"/>
    <p:sldId id="498" r:id="rId139"/>
    <p:sldId id="499" r:id="rId140"/>
    <p:sldId id="500" r:id="rId14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7" d="100"/>
          <a:sy n="77" d="100"/>
        </p:scale>
        <p:origin x="-2496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21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slide" Target="slides/slide12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137" Type="http://schemas.openxmlformats.org/officeDocument/2006/relationships/slide" Target="slides/slide12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40" Type="http://schemas.openxmlformats.org/officeDocument/2006/relationships/slide" Target="slides/slide124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4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F504AE-D80E-4ED9-8AAF-1742051DE74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030806-CF70-4A2C-A9F2-9048D6F825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40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FDF17A-C95D-4DF6-9BE3-43B433EB18A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D2A5D6-81BE-4634-BC52-3FF6066BAA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21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0869-A1D0-475A-BC0C-BF7A357F5E6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5DF5-16F5-4663-94A0-87FB53D7BF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27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9CD-A890-4C4C-B2A6-FCF33E31EF6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CEA7-516C-4D8D-8BEB-BB34F791CD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460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286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38598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3807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437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27632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9999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1885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9854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45183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41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AD1E-9D85-4D9A-B88F-41E28F1AF85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6B1F-3CDD-4628-B85F-4A4C82FB91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9405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50303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29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747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278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740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138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66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052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756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F853-BD43-4A1D-A7F4-ECC4A977E9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43601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788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642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76782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49379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06126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70186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86065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78530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70211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91304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0329-E5E4-4872-BD71-E6BEDF274B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6678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0939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55242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3869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BEB7-1587-4EEE-A4E1-A4EF2453BED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26202"/>
      </p:ext>
    </p:extLst>
  </p:cSld>
  <p:clrMapOvr>
    <a:masterClrMapping/>
  </p:clrMapOvr>
  <p:transition>
    <p:blinds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AA3F7-3EE7-4255-9FC4-6633647662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59772"/>
      </p:ext>
    </p:extLst>
  </p:cSld>
  <p:clrMapOvr>
    <a:masterClrMapping/>
  </p:clrMapOvr>
  <p:transition>
    <p:blinds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E9F00-A0EB-4635-ADCF-97A892A02D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83569"/>
      </p:ext>
    </p:extLst>
  </p:cSld>
  <p:clrMapOvr>
    <a:masterClrMapping/>
  </p:clrMapOvr>
  <p:transition>
    <p:blinds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B209-19BD-4E1A-B6F0-50F96F936D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7118"/>
      </p:ext>
    </p:extLst>
  </p:cSld>
  <p:clrMapOvr>
    <a:masterClrMapping/>
  </p:clrMapOvr>
  <p:transition>
    <p:blinds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F28D0-72B8-47A4-A7FC-22B972F87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37518"/>
      </p:ext>
    </p:extLst>
  </p:cSld>
  <p:clrMapOvr>
    <a:masterClrMapping/>
  </p:clrMapOvr>
  <p:transition>
    <p:blinds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4AEF-6962-4F99-935E-AF7D245FEE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15112"/>
      </p:ext>
    </p:extLst>
  </p:cSld>
  <p:clrMapOvr>
    <a:masterClrMapping/>
  </p:clrMapOvr>
  <p:transition>
    <p:blinds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260F-7AE4-4A94-A943-A3C8B95810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43117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E325-E267-4722-9328-DD86E704E4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89393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3A2F6-601F-4A26-BC8A-F89C80D9BB6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72665"/>
      </p:ext>
    </p:extLst>
  </p:cSld>
  <p:clrMapOvr>
    <a:masterClrMapping/>
  </p:clrMapOvr>
  <p:transition>
    <p:blinds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27E8-B219-490A-AFF7-5F52A6FDA7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03330"/>
      </p:ext>
    </p:extLst>
  </p:cSld>
  <p:clrMapOvr>
    <a:masterClrMapping/>
  </p:clrMapOvr>
  <p:transition>
    <p:blinds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9C08-262C-4CB8-956B-8DB5781492C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22165"/>
      </p:ext>
    </p:extLst>
  </p:cSld>
  <p:clrMapOvr>
    <a:masterClrMapping/>
  </p:clrMapOvr>
  <p:transition>
    <p:blinds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480D0-BB3A-4513-BB16-CA4C0CC29A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44930"/>
      </p:ext>
    </p:extLst>
  </p:cSld>
  <p:clrMapOvr>
    <a:masterClrMapping/>
  </p:clrMapOvr>
  <p:transition>
    <p:blinds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31259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76450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62421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7877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80658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06988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1DC8-6437-42EB-8E12-2647B5A07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30553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20658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3750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32766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199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08112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CD8E-149D-448A-9ABE-A424317287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78574"/>
      </p:ext>
    </p:extLst>
  </p:cSld>
  <p:clrMapOvr>
    <a:masterClrMapping/>
  </p:clrMapOvr>
  <p:transition spd="slow"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1A87-4A86-4A54-A024-2F3FBC8C2A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16380"/>
      </p:ext>
    </p:extLst>
  </p:cSld>
  <p:clrMapOvr>
    <a:masterClrMapping/>
  </p:clrMapOvr>
  <p:transition spd="slow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F481-59A6-49D3-B0C9-96D3BDE58B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11819"/>
      </p:ext>
    </p:extLst>
  </p:cSld>
  <p:clrMapOvr>
    <a:masterClrMapping/>
  </p:clrMapOvr>
  <p:transition spd="slow"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A3351-0669-4DB4-8A42-F482795D7CD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24718"/>
      </p:ext>
    </p:extLst>
  </p:cSld>
  <p:clrMapOvr>
    <a:masterClrMapping/>
  </p:clrMapOvr>
  <p:transition spd="slow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3567-5E86-45D9-B50D-9B0C8BF5F9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0501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0E3A-1287-4DC1-88D4-D68C34903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857775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E210-7DB6-40F4-A812-233C78B9A1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14338"/>
      </p:ext>
    </p:extLst>
  </p:cSld>
  <p:clrMapOvr>
    <a:masterClrMapping/>
  </p:clrMapOvr>
  <p:transition spd="slow"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E6E4-D43C-4F33-A10B-C5296A35B9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89062"/>
      </p:ext>
    </p:extLst>
  </p:cSld>
  <p:clrMapOvr>
    <a:masterClrMapping/>
  </p:clrMapOvr>
  <p:transition spd="slow"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0F1-F2C6-4AE3-B146-F58641F862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71573"/>
      </p:ext>
    </p:extLst>
  </p:cSld>
  <p:clrMapOvr>
    <a:masterClrMapping/>
  </p:clrMapOvr>
  <p:transition spd="slow"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C8A4-2329-4E81-8C08-04DDE2809B8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5488"/>
      </p:ext>
    </p:extLst>
  </p:cSld>
  <p:clrMapOvr>
    <a:masterClrMapping/>
  </p:clrMapOvr>
  <p:transition spd="slow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EDE2-0855-467B-BE95-81959E5D36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75204"/>
      </p:ext>
    </p:extLst>
  </p:cSld>
  <p:clrMapOvr>
    <a:masterClrMapping/>
  </p:clrMapOvr>
  <p:transition spd="slow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2E5E-3680-4553-90C0-7158B1B198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6697"/>
      </p:ext>
    </p:extLst>
  </p:cSld>
  <p:clrMapOvr>
    <a:masterClrMapping/>
  </p:clrMapOvr>
  <p:transition spd="slow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EBB1-2B14-4CA3-85E9-C9E152E29E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4858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6991-120A-481C-BBD0-98025D08FEB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04402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704F1-FACB-4843-8F05-B459327980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7228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32E9-46CA-4201-9940-1E3479FBC4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364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75C1-C399-4257-8980-068279D1A5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688231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85A9-4EA5-4366-8911-3238D4BADC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45153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77B95-C8F8-4731-AE5A-84A0154DA5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3244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C5A96-A7FC-4464-A92B-B62CDCA45F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83453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921F8-7F14-42D7-8E6B-2FDF11C951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46740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A763-1C87-4847-B2E9-F621ED0026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03272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BEF05-1931-4820-9DF3-E0006A483A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49677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45D4-C03E-468E-85EA-72B051653A3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1751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B8654-519F-41D5-B820-EB6223BB0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41657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AE1D6-CEEE-426E-AFCE-1AE281DF7F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97524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D9AD1-661B-4F44-860A-7431D71B4B6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9CDE1-DE8A-4CED-B0DE-268B1F9E7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89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337A8-1E7E-4920-B07D-3801403498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416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41F7-5ECD-4C95-9268-DC48090125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2648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4C7B9-3D89-4A01-A5A8-FEE9BD1E06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82898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264F-1E80-4890-AD31-D9AD2139E8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3436519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7301C-7F7A-497B-A67E-5584AE6BF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473260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D313-BEDA-4F36-BC47-1E25985B48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8255368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7D33B-A6F7-4D9F-B07C-CEF5753DEB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588280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443F-3AAB-4B17-B6E5-9494BCF885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8211130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B516C-B248-4FCE-A22C-08475B120A0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6309663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F3287-9B8E-46A9-9374-A64E5330F1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9942921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7B0A-96BC-4E73-8A3C-F2D2AEFE848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B7273-EE16-4CB1-9752-8EA1AEDDA9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94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E3988-76F6-4E9E-AA44-964870AC8D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157793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7686-22E2-41A3-B877-9E56E39A14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7922053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CF77-EEBF-44BE-B353-0BCBC301C0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7799763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58BFA-2340-4CC4-8DD5-D57668BC79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7614276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87F78-8041-403D-9D17-23157E9798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81282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C03FE-AC01-484E-80C1-84C8E89B05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99894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D118-83A4-4993-B305-4318BCDC68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51369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862F-34B7-4198-9D31-E543F37449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04300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52F95-1634-4C92-A62B-4DEB0C9009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91923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D4D8A-9F26-459A-B1ED-E291D41E84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47984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D702-B78E-4F98-9B12-FB59E7438E2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652B-8136-4E9E-AB74-41B8A37EE5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74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B5F93-A42A-4A7F-9A7C-079F1D1FA9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975702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412E7-033F-4698-B59C-6F4D9FE57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156245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89BDD-110B-4CF1-ABFD-D9743F132A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365160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7C8A-3D29-4FE3-960E-831E7BB18F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635115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D510-AEB8-4BF7-8F0A-17436C9A44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50947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463C-34E2-43C0-91CD-F53476B41B7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C931-F8CF-4CEC-840F-AB894AC802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84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16C6-DCE7-4AAD-86FA-0307A3ABC01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E9BA-00D8-463D-94FF-07A2132248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404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EFFF3-D52F-4F33-BE62-2A1FE542F86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B2A9-2F8F-491B-8165-3C6E324758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844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D710-203B-48F0-9914-34ADB70EEF4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6BE6-9C71-4C15-A8A9-79FBC36984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08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11E0-230B-4335-BAEE-F52C3BDF1ED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0594-4A6E-435D-ADF9-55DC37B55E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87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D081-F2ED-4C1C-8223-FC9DF4DD8C6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89FE-FA45-487B-BF61-F8F0C1528C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648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9571-2429-4727-8760-455DDF2BEEA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C690-F4A3-4B72-B0A3-CC0B24563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23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7D5F-EB89-46AC-86CD-9444D3EB6A0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0102-DF1D-4794-9AD5-6D67590E9A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718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C076-F423-43BD-B92D-DE979E1ABEAF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83934-5BBF-4C6C-AB04-C6F118209D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380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8DF7-410D-413D-8C25-AA83AE9D2E0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7A22-E3AA-4B5B-A99C-6EE31E24F4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72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1132-883F-47B2-B606-2554180CBEF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5594-5971-45FC-8A6E-503C9F3B5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846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13AD-4A49-4C00-AE1F-7575723248C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F056-B775-44EF-8E50-ECB2EA0423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629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E9CB4-CBA2-4A50-B4E9-A2CDD511B5B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99B0-6616-4CD0-B605-0BFEFE7F85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870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BC0C-681A-4E8C-ACA7-98C00AC071B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1C98-2FA9-4F4F-8FED-A0A4BDB047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300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9583-62B9-4471-BA54-BBDFBCA30C2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F7D-914D-4A88-B4B2-9EC46B05D3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178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6899-B7F8-4D6E-A9AC-2AFA10F188B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53AF-6AA6-4DB9-8528-3EE26263D6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12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AFAF-DE72-4689-962C-BB3997A9E78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CF8B-71E7-4C5D-A29D-964C212EA1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298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9DEE-A795-4DB0-B4A9-018B018FA4C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C52C-5440-49A0-8903-3273A35A1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025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78CDD-39FB-4CA4-A4B3-7E2347659B8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1D242-B99C-4D77-A3E4-3140E96E9D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972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E774-1BEB-43EA-806F-C1646F6B2C5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8247B-7A3B-460C-A202-D31F463FEA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9457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7BCBD-5288-4298-944B-5AC7709E121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42FEE-F38F-4732-A594-E978D98D5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45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295B-18B1-421E-B072-78EAE3B9C07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07CC-F2BF-4A87-9372-A1CD863EF3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841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843A-BD0E-4F43-A297-160AEA8B66A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FE1B-8C9A-4955-8B9C-C8405B1A84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254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6EF1-3EC6-46DF-AAD3-46461A2056D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8DD-BA02-4B38-98AE-BF22ACDFB8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187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C923-D8C6-4A59-9CDA-A297D38EEC4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3337-9040-440B-89F1-C15D5FB4AD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028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19DE-2FB7-42E8-AB27-798B18551801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BAD2-38DE-4FFC-91AD-4B3DC7EF2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593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155B-5FA4-4529-9FC9-902A37F292FE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40C9-9F6C-41D1-8BC3-F5F0EA44DE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13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2D2E-8FC6-4597-B404-0CF47F1C2E5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B0091-B6C5-48E6-8D0E-8413EC1B78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973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9A13-EBF4-418A-A0E3-A3E7F3D16070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9CC5-DD86-4F50-A138-0A0495BCB7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22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025F3-3CA6-433A-B982-6EA6A12BF45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644C-1613-41A3-AD77-C249F92C7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95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12FBC-8EC9-4742-BB5A-9CE9C0718B5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1B89-7E3F-4DE1-B304-1ABCA60CD4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3117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6AEC-EC73-4437-9A93-BAAB25E4D6F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DC88-FEA8-404A-B691-6D590CC08D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157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D42-8906-4E43-AA1A-FE2C9BFC2AE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B9A5-3CC9-4CDC-9F08-3B4D18830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034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53E-A00B-4838-B7CF-57D49DE94D2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7C47-AF5F-415E-AD93-1CD7074E9F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163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ED36-DB3A-4457-A163-8E0BCA45F48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893-78DB-4C74-AB22-B6E1F49D42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341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89EB4-B984-47AD-9163-DE0095DB6AB6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9F71-BC90-4F5D-A135-EEF0D5A516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698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176FB-DADD-4AA3-8D87-A5CD9463558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0E9D-D7AE-4FD4-9984-495B9EB051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008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0B86-98F7-44EC-8E9C-9880BC5D9DA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9B248-85B9-425E-B556-B31EB3399F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38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EC7E-80ED-4A1A-BFD6-6A6936FD7967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CD249-D6CC-43E7-A4E7-6013567029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1573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6B85-FB9F-42E7-A993-C2EB3511CD94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3FEA-F456-43A8-87DD-E52AA0C302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7808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1E69-034D-478A-96E4-ED458AF8871C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CD2A-46F4-4698-92A5-D200A83197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105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22E1-00C0-4B57-9C5F-833FFADC80C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6FE7-EB6F-4A98-A24C-95B7CB24C8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345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14F67-034E-44EB-AF31-41A8C1E870C2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89AA1-0E30-4955-B9D8-57AFBE220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826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766F-1C23-47CB-9204-857ABA9EC7C5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72AD8-404F-40FD-A3A6-12F0C9BC8E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992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2067-7FC2-4CDD-BD20-1B034387D22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6C4C-517E-4C01-A747-440F71C13C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825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9B4FA-6E49-4DD1-B278-93C3C045DB0D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F814D-BD01-4CDA-9E38-E7D63F8162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3386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B439-1C6F-4EA9-ABCA-DDD3403366E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A1AA-39B1-43EB-AA0C-DE96C7CCA0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961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3E91A-C24E-4FC2-BE10-52DE317BDFB3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62A25-6DBA-4823-8177-DF5897CDE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9498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0848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25FC-2C97-46C3-9CBC-FAB450BA39B8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A03C7-EC42-4529-8B00-0550D1320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4549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84584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756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7354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657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15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2909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9708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55217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37543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055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B69388-752D-4738-841D-5941BF921D4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ACEF42-EF18-4515-8EB2-D68C8666B4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4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9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4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9D4592AF-A75F-45F3-B50C-F7EB3EBFE029}" type="slidenum">
              <a:rPr lang="ca-E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6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4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fld id="{2327132A-50A1-4A9D-9EC0-31946E5843A3}" type="slidenum">
              <a:rPr lang="ca-E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6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39D197CA-80B9-4284-BD21-0F95474BF27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7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0FE85B56-FF97-45B8-89A2-C4B9309453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CDD63BD0-7544-4395-A37D-F82B417843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59CDB88-719B-43BE-8857-246463B049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5CC76-9A68-4393-AB6B-FBB52064752A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221AB-D500-4430-8473-2E0BDB00B9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7E136B7-E5D5-49CA-818B-58E724246DCB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77B3638-EFF0-4E5E-8759-9D1514FA9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310227A-D96E-4939-B063-F24B8661B856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1CC68EB-0CE7-4D1E-B272-DF49808E11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D1E2BE9-3B7E-49F8-8A22-5D42A86E5339}" type="datetimeFigureOut">
              <a:rPr lang="it-IT"/>
              <a:pPr>
                <a:defRPr/>
              </a:pPr>
              <a:t>30/10/2014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9F08A12-D3D9-4348-8D96-992229DA06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4.xml"/><Relationship Id="rId4" Type="http://schemas.openxmlformats.org/officeDocument/2006/relationships/slide" Target="slide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6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0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4/4d/Michelangelo%27s_Pieta_5450_cut_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302"/>
            <a:ext cx="59436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39552" y="5949280"/>
            <a:ext cx="8784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Commemorazione dei defunti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18360" y="2767385"/>
            <a:ext cx="3782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 novembre 2014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0"/>
            <a:ext cx="3857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463284" cy="6862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Preghiamo.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Ascolta, o Dio, la preghiera che la 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comu-nità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dei credenti innalza a te nella fede del Signore risorto, e conferma in noi la beata speranza che insieme ai nostri fratelli </a:t>
            </a:r>
            <a:r>
              <a:rPr lang="it-IT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defunti 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risorgeremo in Cristo a vita nuova. Per il nostro Signore Gesù Cristo, tuo Figlio, che è Dio, e vive e regna con te, nell'unità dello Spirito Santo, per tutti i secoli dei secoli.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Amen.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113"/>
            <a:ext cx="4500562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C:\Documents and Settings\adriano\Documenti\Immagini\acr\acr-enr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85875" y="0"/>
            <a:ext cx="6858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</a:rPr>
              <a:t>Se gli amici servono soltanto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</a:rPr>
              <a:t>a passare in allegria ore inutili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2" descr="Immagin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500063" y="1214438"/>
            <a:ext cx="7643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problemi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intanto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son più grandi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" descr="Immagin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2214563" y="642938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tu cerchi di scappare....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dove corri, che farai?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5"/>
          <p:cNvSpPr>
            <a:spLocks noChangeArrowheads="1" noChangeShapeType="1" noTextEdit="1"/>
          </p:cNvSpPr>
          <p:nvPr/>
        </p:nvSpPr>
        <p:spPr bwMode="auto">
          <a:xfrm>
            <a:off x="3857625" y="1214438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8915" name="Picture 2" descr="http://www.donbosco-torino.it/image/07/03/08-S_Giovanni_Evangel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305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Immagine 2" descr="Immagin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3" y="1905000"/>
            <a:ext cx="80724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Fai silenzio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dentro alla tua vita: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scoprirai che l'amore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chiama sempre per nome.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http://foto.fizteh.ru/foto/galleries/stopthemoment/stopthemoment_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ttangolo 2"/>
          <p:cNvSpPr>
            <a:spLocks noChangeArrowheads="1"/>
          </p:cNvSpPr>
          <p:nvPr/>
        </p:nvSpPr>
        <p:spPr bwMode="auto">
          <a:xfrm>
            <a:off x="3143250" y="0"/>
            <a:ext cx="6000750" cy="2554288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Non aver paura di rischiare: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quello che tu perderai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lo riavrai in quantità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25112" y="-13637"/>
            <a:ext cx="885825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Dal libro </a:t>
            </a:r>
            <a:r>
              <a:rPr lang="it-IT" sz="4000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di Giobbe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it-IT" sz="4000" dirty="0"/>
              <a:t>Rispondendo Giobbe prese a dire: «Oh, se le mie parole si scrivessero, se si fissassero in un libro, fossero impresse con stilo di ferro e con piombo, per sempre s’incidessero sulla roccia! Io so che il mio redentore è vivo e che, ultimo, si ergerà sulla polvere! 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CasellaDiTesto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001000" y="63960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>
                <a:hlinkClick r:id="rId3" action="ppaction://hlinksldjump"/>
              </a:rPr>
              <a:t>R</a:t>
            </a:r>
            <a:endParaRPr lang="it-IT"/>
          </a:p>
        </p:txBody>
      </p:sp>
      <p:sp>
        <p:nvSpPr>
          <p:cNvPr id="124933" name="CasellaDiTesto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572500" y="63960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>
                <a:hlinkClick r:id="rId4" action="ppaction://hlinksldjump"/>
              </a:rPr>
              <a:t>I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428625"/>
            <a:ext cx="8534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Abbiamo celebrato, Signore, il mistero pasquale, invocando la tua misericordia per i nostri fratelli defunti; dona loro di partecipare alla pasqua eterna nella tua dimora di luce e di pace</a:t>
            </a:r>
            <a:r>
              <a:rPr lang="it-IT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nostro Signore.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maurollo.com/wp-content/uploads/2007/07/cimite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54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42910" y="0"/>
            <a:ext cx="828680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LAUDE PER I MORTI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Dei nostri fratelli in Cristo viventi,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Signor delle genti, perdono pietà,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Signor delle genti, perdono pietà.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Ai nostri fratelli dai dunque riposo;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 Padre amoroso, perdono pietà,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 Padre amoroso, perdono pietà. 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142852"/>
            <a:ext cx="89297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Il Signore sia con voi.</a:t>
            </a:r>
          </a:p>
          <a:p>
            <a:r>
              <a:rPr lang="it-IT" sz="4000" b="1" dirty="0" smtClean="0"/>
              <a:t>E con il tuo spirito. </a:t>
            </a:r>
            <a:endParaRPr lang="it-IT" sz="4000" dirty="0" smtClean="0"/>
          </a:p>
          <a:p>
            <a:endParaRPr lang="it-IT" sz="4000" dirty="0" smtClean="0"/>
          </a:p>
          <a:p>
            <a:r>
              <a:rPr lang="it-IT" sz="4000" dirty="0" smtClean="0"/>
              <a:t>Vi benedica Dio onnipotente </a:t>
            </a:r>
          </a:p>
          <a:p>
            <a:r>
              <a:rPr lang="it-IT" sz="4000" dirty="0" smtClean="0"/>
              <a:t>Padre e Figlio e Spirito Santo.		</a:t>
            </a:r>
          </a:p>
          <a:p>
            <a:r>
              <a:rPr lang="it-IT" sz="4000" b="1" dirty="0" smtClean="0"/>
              <a:t>Amen. </a:t>
            </a:r>
            <a:endParaRPr lang="it-IT" sz="4000" dirty="0" smtClean="0"/>
          </a:p>
          <a:p>
            <a:endParaRPr lang="it-IT" sz="4000" dirty="0" smtClean="0"/>
          </a:p>
          <a:p>
            <a:r>
              <a:rPr lang="it-IT" sz="4000" dirty="0" smtClean="0"/>
              <a:t>Nel nome del Signore: andate in pace.</a:t>
            </a:r>
          </a:p>
          <a:p>
            <a:r>
              <a:rPr lang="it-IT" sz="4000" b="1" dirty="0" smtClean="0"/>
              <a:t>Rendiamo grazie a Dio. </a:t>
            </a:r>
            <a:endParaRPr lang="it-IT" sz="4000" dirty="0" smtClean="0"/>
          </a:p>
        </p:txBody>
      </p:sp>
    </p:spTree>
    <p:extLst>
      <p:ext uri="{BB962C8B-B14F-4D97-AF65-F5344CB8AC3E}">
        <p14:creationId xmlns:p14="http://schemas.microsoft.com/office/powerpoint/2010/main" val="117702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52159" y="57148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tutti</a:t>
            </a:r>
          </a:p>
          <a:p>
            <a:pPr algn="ctr">
              <a:defRPr/>
            </a:pPr>
            <a:r>
              <a:rPr lang="it-IT" sz="96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>
              <a:defRPr/>
            </a:pPr>
            <a:r>
              <a:rPr lang="it-IT" sz="96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</a:t>
            </a:r>
            <a:endParaRPr lang="it-IT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domenica</a:t>
            </a:r>
          </a:p>
        </p:txBody>
      </p:sp>
    </p:spTree>
    <p:extLst>
      <p:ext uri="{BB962C8B-B14F-4D97-AF65-F5344CB8AC3E}">
        <p14:creationId xmlns:p14="http://schemas.microsoft.com/office/powerpoint/2010/main" val="43677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/>
              <a:t>Dopo che questa mia pelle sarà strappata via, senza la mia carne, vedrò Dio. Io lo vedrò, io stesso, i miei occhi lo contempleranno e non un altro».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Dio.     </a:t>
            </a:r>
          </a:p>
          <a:p>
            <a:pPr algn="r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rasibelle.net/wp-content/uploads/2013/11/ca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77" y="-118865"/>
            <a:ext cx="9244474" cy="69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7262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5400" b="1" i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Salmo responsoriale</a:t>
            </a:r>
            <a:r>
              <a:rPr lang="ca-ES" sz="3200" b="1" i="1" dirty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  <a:endParaRPr lang="ca-ES" sz="5400" b="1" i="1" dirty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71500" y="2852936"/>
            <a:ext cx="8001000" cy="2554545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</a:rPr>
              <a:t>Il Signore è mia luce e mia salvezza: di chi avrò timore?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</a:rPr>
              <a:t>Il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</a:rPr>
              <a:t>Signore è difesa della mia vita: di chi avrò paura?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3" y="1033999"/>
            <a:ext cx="8316417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a-ES" b="1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Sono certo di contemplare la bontà del Signore * nella terra dei viventi.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01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2" grpId="0" animBg="1" autoUpdateAnimBg="0"/>
      <p:bldP spid="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21468" y="2437004"/>
            <a:ext cx="8501063" cy="4401205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Una cosa ho chiesto al Signore, questa </a:t>
            </a:r>
            <a:r>
              <a:rPr lang="it-IT" sz="4000" b="1" i="1" dirty="0" smtClean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sola </a:t>
            </a: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io cerco: abitare nella casa del Signore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tutti i giorni della mia vita, per </a:t>
            </a:r>
            <a:r>
              <a:rPr lang="it-IT" sz="4000" b="1" i="1" dirty="0" smtClean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contemplare </a:t>
            </a: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la bellezza del Signore e ammirare il suo santuario.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11838" y="548680"/>
            <a:ext cx="8316417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a-ES" b="1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Sono certo di contemplare la bontà del Signore * nella terra dei viventi.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1285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2.gstatic.com/images?q=tbn:ANd9GcTZkEjsZgqBfq0PlNWR_82iiV3-1ank_QOsQl9w9C0pv0JyD4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87882" y="2996952"/>
            <a:ext cx="7286625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Ascolta, Signore, la mia voce. Io grido: abbi pietà di me, rispondimi! </a:t>
            </a:r>
            <a:endParaRPr lang="it-IT" sz="4000" i="1" dirty="0" smtClean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i="1" dirty="0" smtClean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Il </a:t>
            </a:r>
            <a:r>
              <a:rPr lang="it-IT" sz="4000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tuo volto, Signore, io cerco. Non nascondermi il tuo volto. </a:t>
            </a:r>
            <a:endParaRPr lang="ca-ES" sz="4000" i="1" dirty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3" y="1033999"/>
            <a:ext cx="8316417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a-ES" b="1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Sono certo di contemplare la bontà del Signore * nella terra dei viventi.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1379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QDmNGRTgfIb-0FjXX9p2DuBLUUo7O-AoZvAcHqoA66zPCMgzL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62"/>
            <a:ext cx="9510592" cy="68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6237" y="2276872"/>
            <a:ext cx="8391525" cy="378565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Sono certo di contemplare la bontà del Signore nella terra dei viventi.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Spera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nel Signore, sii forte,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si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rinsaldi il tuo cuore </a:t>
            </a:r>
            <a:endParaRPr lang="it-IT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e </a:t>
            </a: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spera nel Signore.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3" y="372279"/>
            <a:ext cx="8316417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a-ES" b="1" dirty="0" smtClean="0">
                <a:solidFill>
                  <a:srgbClr val="000000"/>
                </a:solidFill>
                <a:latin typeface="Times" charset="0"/>
                <a:cs typeface="Arial" charset="0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Sono certo di contemplare la bontà del Signore * nella terra dei viventi.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988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iglioni.it/ALTRI%20INTERESSI/Immagini/DIPINTI/0027_OSVALDO_LA%20PIETA%27_23_03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4" y="692696"/>
            <a:ext cx="418147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62860" y="116632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95936" y="2348880"/>
            <a:ext cx="510802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Venite, benedetti del Padre mio, ricevete in eredità il regno preparato per voi fin dalla creazione del mondo.</a:t>
            </a:r>
          </a:p>
        </p:txBody>
      </p:sp>
    </p:spTree>
    <p:extLst>
      <p:ext uri="{BB962C8B-B14F-4D97-AF65-F5344CB8AC3E}">
        <p14:creationId xmlns:p14="http://schemas.microsoft.com/office/powerpoint/2010/main" val="2931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357188" y="1214438"/>
            <a:ext cx="58578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 dirty="0" smtClean="0">
                <a:solidFill>
                  <a:srgbClr val="000000"/>
                </a:solidFill>
                <a:cs typeface="Arial" charset="0"/>
              </a:rPr>
              <a:t>Il Signore sia con voi.</a:t>
            </a:r>
          </a:p>
          <a:p>
            <a:pPr eaLnBrk="0" hangingPunct="0"/>
            <a:r>
              <a:rPr lang="it-IT" sz="4000" b="1" dirty="0" smtClean="0">
                <a:solidFill>
                  <a:srgbClr val="000000"/>
                </a:solidFill>
                <a:cs typeface="Arial" charset="0"/>
              </a:rPr>
              <a:t>E con il tuo Spirito.</a:t>
            </a:r>
          </a:p>
          <a:p>
            <a:pPr eaLnBrk="0" hangingPunct="0"/>
            <a:endParaRPr lang="it-IT" sz="4000" b="1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cs typeface="Arial" charset="0"/>
              </a:rPr>
              <a:t>Dal vangelo </a:t>
            </a: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cs typeface="Arial" charset="0"/>
              </a:rPr>
              <a:t>secondo Matteo.</a:t>
            </a:r>
          </a:p>
          <a:p>
            <a:pPr eaLnBrk="0" hangingPunct="0"/>
            <a:r>
              <a:rPr lang="it-IT" sz="4000" b="1" dirty="0" smtClean="0">
                <a:solidFill>
                  <a:srgbClr val="000000"/>
                </a:solidFill>
                <a:cs typeface="Arial" charset="0"/>
              </a:rPr>
              <a:t>Gloria a te, o Signore.</a:t>
            </a:r>
          </a:p>
        </p:txBody>
      </p:sp>
      <p:pic>
        <p:nvPicPr>
          <p:cNvPr id="38915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37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http://www.skiforum.it/skiforum/upload/foto/12278-strada-salita-vere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28596" y="2071678"/>
            <a:ext cx="8001056" cy="2162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it-IT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Harlow Solid Italic" pitchFamily="82" charset="0"/>
              </a:rPr>
              <a:t>Camminiamo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suorbertilla.it/images/gesuuli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5" y="-10162"/>
            <a:ext cx="9144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39952" y="40466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</a:rPr>
              <a:t>In quel tempo, Gesù disse ai suoi discepoli: </a:t>
            </a:r>
          </a:p>
        </p:txBody>
      </p:sp>
    </p:spTree>
    <p:extLst>
      <p:ext uri="{BB962C8B-B14F-4D97-AF65-F5344CB8AC3E}">
        <p14:creationId xmlns:p14="http://schemas.microsoft.com/office/powerpoint/2010/main" val="907851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2.bp.blogspot.com/-f8qwbhOYH7Y/UpXp70zXSlI/AAAAAAAAAYE/6Io2VmnqvU4/s1600/1470322_572563179490859_175142836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44624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«Quando il Figlio dell’uomo verrà nella sua gloria, </a:t>
            </a:r>
            <a:endParaRPr lang="it-IT" sz="4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4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encrypted-tbn2.gstatic.com/images?q=tbn:ANd9GcQpi8X4xng-JaEx6frqpyBB_KhBUE18Eg7CPH8b4yJj6p8xa7H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1"/>
            <a:ext cx="8964488" cy="69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5013176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 tutti gli angeli con lui, </a:t>
            </a:r>
          </a:p>
        </p:txBody>
      </p:sp>
    </p:spTree>
    <p:extLst>
      <p:ext uri="{BB962C8B-B14F-4D97-AF65-F5344CB8AC3E}">
        <p14:creationId xmlns:p14="http://schemas.microsoft.com/office/powerpoint/2010/main" val="2904145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1.bp.blogspot.com/-YQgaZv2EumE/TZzQcNsrpII/AAAAAAAACpA/-bthqiX3_28/s1600/jesus-thr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" y="0"/>
            <a:ext cx="9144995" cy="70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07704" y="4581128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</a:rPr>
              <a:t>siederà sul trono </a:t>
            </a:r>
          </a:p>
          <a:p>
            <a:r>
              <a:rPr lang="it-IT" sz="4400" b="1" dirty="0" smtClean="0">
                <a:solidFill>
                  <a:prstClr val="white"/>
                </a:solidFill>
              </a:rPr>
              <a:t>della sua gloria. </a:t>
            </a:r>
          </a:p>
        </p:txBody>
      </p:sp>
    </p:spTree>
    <p:extLst>
      <p:ext uri="{BB962C8B-B14F-4D97-AF65-F5344CB8AC3E}">
        <p14:creationId xmlns:p14="http://schemas.microsoft.com/office/powerpoint/2010/main" val="180810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arrocchiasangiacomo.org/administrator/public/ritorno-di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91680" y="4293096"/>
            <a:ext cx="54726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Davanti a lui verranno radunati </a:t>
            </a:r>
          </a:p>
          <a:p>
            <a:r>
              <a:rPr lang="it-IT" sz="4400" b="1" dirty="0" smtClean="0">
                <a:solidFill>
                  <a:srgbClr val="FF0000"/>
                </a:solidFill>
              </a:rPr>
              <a:t>tutti i popoli. </a:t>
            </a:r>
          </a:p>
        </p:txBody>
      </p:sp>
    </p:spTree>
    <p:extLst>
      <p:ext uri="{BB962C8B-B14F-4D97-AF65-F5344CB8AC3E}">
        <p14:creationId xmlns:p14="http://schemas.microsoft.com/office/powerpoint/2010/main" val="3433755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og.studenti.it/biscobreak/wp-content/uploads/2013/07/pastor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1628800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Egli separerà gli uni dagli altri, come il pastore separa le pecore dalle capre, e porrà le pecore alla sua destra e le capre alla sinistra.  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68965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encrypted-tbn1.gstatic.com/images?q=tbn:ANd9GcSMsuhzjNTh-5mmt2rXDZXOhpzrla33cYEke53tQVYrLYJuZk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2"/>
            <a:ext cx="9174257" cy="68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3212976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</a:rPr>
              <a:t>Allora il re dirà a quelli che saranno alla sua destra: “Venite, benedetti del Padre mio, </a:t>
            </a:r>
          </a:p>
        </p:txBody>
      </p:sp>
    </p:spTree>
    <p:extLst>
      <p:ext uri="{BB962C8B-B14F-4D97-AF65-F5344CB8AC3E}">
        <p14:creationId xmlns:p14="http://schemas.microsoft.com/office/powerpoint/2010/main" val="155741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donatocalabrese.it/jesus/imago/imagovangeli/Ges%C3%B9%20bianco%20Terra%20sfondo%20Galassia%20Dio%20Pad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17024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2420888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ricevete in eredità il regno preparato per voi fin dalla creazione del mondo, </a:t>
            </a:r>
            <a:endParaRPr lang="it-IT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82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upload.wikimedia.org/wikipedia/commons/6/65/Pistoia_ospedale_del_Ceppo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6"/>
          <a:stretch/>
        </p:blipFill>
        <p:spPr bwMode="auto">
          <a:xfrm>
            <a:off x="0" y="0"/>
            <a:ext cx="9137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3836677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perché ho avuto fame e mi avete dato da mangiare, ho avuto sete e mi avete dato da bere, </a:t>
            </a:r>
          </a:p>
        </p:txBody>
      </p:sp>
    </p:spTree>
    <p:extLst>
      <p:ext uri="{BB962C8B-B14F-4D97-AF65-F5344CB8AC3E}">
        <p14:creationId xmlns:p14="http://schemas.microsoft.com/office/powerpoint/2010/main" val="24499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1/19/Pistoia_ospedale_del_Ceppo_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/>
          <a:stretch/>
        </p:blipFill>
        <p:spPr bwMode="auto">
          <a:xfrm>
            <a:off x="-1" y="-19480"/>
            <a:ext cx="9341873" cy="68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2443" y="74087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ero straniero e mi avete accolto,</a:t>
            </a:r>
          </a:p>
        </p:txBody>
      </p:sp>
    </p:spTree>
    <p:extLst>
      <p:ext uri="{BB962C8B-B14F-4D97-AF65-F5344CB8AC3E}">
        <p14:creationId xmlns:p14="http://schemas.microsoft.com/office/powerpoint/2010/main" val="35837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/>
          <a:stretch>
            <a:fillRect/>
          </a:stretch>
        </p:blipFill>
        <p:spPr bwMode="auto">
          <a:xfrm>
            <a:off x="1500188" y="2143125"/>
            <a:ext cx="6072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214313"/>
            <a:ext cx="87868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Camminiamo sulla strada che han percorso i santi tuoi: tutti ci ritroveremo dove eterno splende il sol.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9/96/Pistoia_ospedale_del_Ceppo_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2"/>
          <a:stretch/>
        </p:blipFill>
        <p:spPr bwMode="auto">
          <a:xfrm>
            <a:off x="-9859" y="0"/>
            <a:ext cx="9153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43608" y="5877272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nudo e mi avete vestito, </a:t>
            </a:r>
          </a:p>
        </p:txBody>
      </p:sp>
    </p:spTree>
    <p:extLst>
      <p:ext uri="{BB962C8B-B14F-4D97-AF65-F5344CB8AC3E}">
        <p14:creationId xmlns:p14="http://schemas.microsoft.com/office/powerpoint/2010/main" val="31753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pload.wikimedia.org/wikipedia/commons/6/6f/Pistoia_ospedale_del_Ceppo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5516" y="471989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malato e mi avete visitato, </a:t>
            </a:r>
          </a:p>
          <a:p>
            <a:r>
              <a:rPr lang="it-IT" sz="4400" b="1" dirty="0" smtClean="0">
                <a:solidFill>
                  <a:srgbClr val="C00000"/>
                </a:solidFill>
              </a:rPr>
              <a:t>ero in carcere e siete venuti </a:t>
            </a:r>
          </a:p>
          <a:p>
            <a:r>
              <a:rPr lang="it-IT" sz="4400" b="1" dirty="0" smtClean="0">
                <a:solidFill>
                  <a:srgbClr val="C00000"/>
                </a:solidFill>
              </a:rPr>
              <a:t>a trovarmi”. </a:t>
            </a:r>
          </a:p>
        </p:txBody>
      </p:sp>
    </p:spTree>
    <p:extLst>
      <p:ext uri="{BB962C8B-B14F-4D97-AF65-F5344CB8AC3E}">
        <p14:creationId xmlns:p14="http://schemas.microsoft.com/office/powerpoint/2010/main" val="20238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sfbarga.it/Foto/FotoPadreNostro/padreno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b="3783"/>
          <a:stretch/>
        </p:blipFill>
        <p:spPr bwMode="auto">
          <a:xfrm>
            <a:off x="0" y="-1"/>
            <a:ext cx="9144000" cy="68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39064" y="911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Allora i giusti gli risponderanno: “Signore, quando ti abbiamo visto</a:t>
            </a:r>
            <a:endParaRPr lang="it-IT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upload.wikimedia.org/wikipedia/commons/6/65/Pistoia_ospedale_del_Ceppo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6"/>
          <a:stretch/>
        </p:blipFill>
        <p:spPr bwMode="auto">
          <a:xfrm>
            <a:off x="0" y="0"/>
            <a:ext cx="9137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098" y="4509120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affamato e ti abbiamo dato da mangiare, o assetato e ti abbiamo dato da bere? </a:t>
            </a:r>
            <a:endParaRPr lang="it-IT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1/19/Pistoia_ospedale_del_Ceppo_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/>
          <a:stretch/>
        </p:blipFill>
        <p:spPr bwMode="auto">
          <a:xfrm>
            <a:off x="-1" y="-19480"/>
            <a:ext cx="9341873" cy="68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5229200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Quando mai ti abbiamo visto straniero e ti abbiamo accolto, </a:t>
            </a:r>
          </a:p>
        </p:txBody>
      </p:sp>
    </p:spTree>
    <p:extLst>
      <p:ext uri="{BB962C8B-B14F-4D97-AF65-F5344CB8AC3E}">
        <p14:creationId xmlns:p14="http://schemas.microsoft.com/office/powerpoint/2010/main" val="25583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9/96/Pistoia_ospedale_del_Ceppo_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2"/>
          <a:stretch/>
        </p:blipFill>
        <p:spPr bwMode="auto">
          <a:xfrm>
            <a:off x="-9859" y="0"/>
            <a:ext cx="9153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566124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o nudo e ti abbiamo vestito? </a:t>
            </a:r>
          </a:p>
        </p:txBody>
      </p:sp>
    </p:spTree>
    <p:extLst>
      <p:ext uri="{BB962C8B-B14F-4D97-AF65-F5344CB8AC3E}">
        <p14:creationId xmlns:p14="http://schemas.microsoft.com/office/powerpoint/2010/main" val="22659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pload.wikimedia.org/wikipedia/commons/6/6f/Pistoia_ospedale_del_Ceppo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4581128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Quando mai ti abbiamo visto </a:t>
            </a:r>
            <a:r>
              <a:rPr lang="it-IT" sz="4400" b="1" dirty="0" smtClean="0">
                <a:solidFill>
                  <a:srgbClr val="C00000"/>
                </a:solidFill>
              </a:rPr>
              <a:t>malato o in carcere e siamo venuti a visitarti?”. </a:t>
            </a:r>
            <a:endParaRPr lang="it-IT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4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settemuse.it/viaggi_italia_basilicata/PZ_maratea/foto_maratea_014_statua_del_cristo_marmo_carrara_monte_san_biagio_21mt_al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556792"/>
            <a:ext cx="5904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E il re risponderà loro: “In verità io vi dico: </a:t>
            </a:r>
          </a:p>
        </p:txBody>
      </p:sp>
    </p:spTree>
    <p:extLst>
      <p:ext uri="{BB962C8B-B14F-4D97-AF65-F5344CB8AC3E}">
        <p14:creationId xmlns:p14="http://schemas.microsoft.com/office/powerpoint/2010/main" val="27297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sln.org.uk/geography/images/Uganda/18.Children%20Jinja%20subu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3528" y="3823498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tutto quello che avete fatto a uno solo di questi miei fratelli più piccoli, l’avete fatto a me”. </a:t>
            </a:r>
          </a:p>
        </p:txBody>
      </p:sp>
    </p:spTree>
    <p:extLst>
      <p:ext uri="{BB962C8B-B14F-4D97-AF65-F5344CB8AC3E}">
        <p14:creationId xmlns:p14="http://schemas.microsoft.com/office/powerpoint/2010/main" val="14948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pi.ning.com/files/v8L-Z4Kt2zePba5D60lTduQGun26RLhvMcMCiBtgV-K5MCEGUFgpNYNr-1gPUiRxxA8OYnZDBgq1jlUXf0b91xm*MsMNzLNX/CRIST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1580" y="4734342"/>
            <a:ext cx="75608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Poi dirà anche a quelli che saranno alla sinistra: “Via, lontano da me, maledetti, </a:t>
            </a:r>
          </a:p>
        </p:txBody>
      </p:sp>
    </p:spTree>
    <p:extLst>
      <p:ext uri="{BB962C8B-B14F-4D97-AF65-F5344CB8AC3E}">
        <p14:creationId xmlns:p14="http://schemas.microsoft.com/office/powerpoint/2010/main" val="345616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46275"/>
            <a:ext cx="51435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dei santi tuoi la grande schiera arriverà, o Signor, come vorrei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ci fosse un posto per me.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08104" y="476672"/>
            <a:ext cx="33123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nel fuoco eterno, preparato per il diavolo e per i suoi angeli, </a:t>
            </a:r>
            <a:endParaRPr lang="it-IT" sz="4400" b="1" dirty="0">
              <a:solidFill>
                <a:srgbClr val="FFFFFF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www.conipiediperterra.com/wp-content/uploads/2010/09/africa-pozzo-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4"/>
            <a:ext cx="9178667" cy="689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332656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</a:rPr>
              <a:t>perché ho avuto fame e non mi avete dato da mangiare, ho avuto sete e non mi avete dato da bere, ero straniero e non mi avete accolto, nudo e non mi avete vestito, malato e in carcere e non mi avete visitato”. </a:t>
            </a:r>
            <a:endParaRPr lang="it-IT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94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718" y="6155"/>
            <a:ext cx="44082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Anch’essi allora risponderanno:</a:t>
            </a:r>
            <a:endParaRPr lang="it-IT" sz="4400" b="1" dirty="0">
              <a:solidFill>
                <a:srgbClr val="FFFFFF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25"/>
            <a:ext cx="4746598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4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-270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“Signore, quando ti abbiamo visto affamato o assetato o straniero o nudo o malato o in carcere, e non ti abbiamo servito?”. </a:t>
            </a:r>
            <a:endParaRPr lang="it-IT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pi.ning.com/files/v8L-Z4Kt2zePba5D60lTduQGun26RLhvMcMCiBtgV-K5MCEGUFgpNYNr-1gPUiRxxA8OYnZDBgq1jlUXf0b91xm*MsMNzLNX/CRIST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61998" y="5457617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Allora egli risponderà loro: “In verità io vi dico:</a:t>
            </a:r>
            <a:endParaRPr lang="it-IT" sz="4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8010" y="260648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tutto quello che non avete fatto a uno solo di questi più piccoli, non l’avete fatto a me”. </a:t>
            </a:r>
            <a:endParaRPr lang="it-IT" sz="4400" b="1" dirty="0">
              <a:solidFill>
                <a:srgbClr val="FFFFFF"/>
              </a:solidFill>
            </a:endParaRPr>
          </a:p>
        </p:txBody>
      </p:sp>
      <p:pic>
        <p:nvPicPr>
          <p:cNvPr id="65538" name="Picture 2" descr="http://www.bergamopost.it/wp-content/uploads/2014/09/pove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0" y="0"/>
            <a:ext cx="93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1212" y="3861048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“In verità io vi dico: tutto quello che non avete fatto a uno solo di questi più piccoli, non l’avete fatto a me”.</a:t>
            </a:r>
          </a:p>
        </p:txBody>
      </p:sp>
    </p:spTree>
    <p:extLst>
      <p:ext uri="{BB962C8B-B14F-4D97-AF65-F5344CB8AC3E}">
        <p14:creationId xmlns:p14="http://schemas.microsoft.com/office/powerpoint/2010/main" val="24941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papalepapale.com/develop/wp-content/uploads/2013/05/Claudia-Rogge-Inferno-I-2011-Diasec-168-x-215-c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" y="-1"/>
            <a:ext cx="9134129" cy="70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476672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E se ne andranno: </a:t>
            </a:r>
          </a:p>
          <a:p>
            <a:r>
              <a:rPr lang="it-IT" sz="4400" b="1" dirty="0" smtClean="0">
                <a:solidFill>
                  <a:srgbClr val="FFFFFF"/>
                </a:solidFill>
              </a:rPr>
              <a:t>questi al supplizio eterno, </a:t>
            </a:r>
          </a:p>
        </p:txBody>
      </p:sp>
    </p:spTree>
    <p:extLst>
      <p:ext uri="{BB962C8B-B14F-4D97-AF65-F5344CB8AC3E}">
        <p14:creationId xmlns:p14="http://schemas.microsoft.com/office/powerpoint/2010/main" val="29565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gregoriomarinaro.files.wordpress.com/2012/05/leletto-popolo-dei-santificati-nella-lo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346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4189" y="18864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</a:rPr>
              <a:t>i giusti invece alla vita eterna».</a:t>
            </a:r>
            <a:endParaRPr lang="it-IT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939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1" y="0"/>
            <a:ext cx="540055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rodolfopapa.it/images/galleria/pittura/B029%20GIUDIZIO%20UNIVERS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713"/>
            <a:ext cx="91440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risuonerà la tromba che tutti chiamerà, o Signore, come vorrei che ci fosse un posto per me.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3"/>
          <p:cNvSpPr>
            <a:spLocks noChangeArrowheads="1" noChangeShapeType="1" noTextEdit="1"/>
          </p:cNvSpPr>
          <p:nvPr/>
        </p:nvSpPr>
        <p:spPr bwMode="auto">
          <a:xfrm>
            <a:off x="785813" y="2643188"/>
            <a:ext cx="7215187" cy="2714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Se mi accogli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 le mani non ho niente, spero che mi accoglierai: chiedo solo di restare accanto a te. Sono ricco solamente dell'amore che mi dai; è per quelli che non l'hanno avuto mai.</a:t>
            </a:r>
          </a:p>
        </p:txBody>
      </p:sp>
      <p:pic>
        <p:nvPicPr>
          <p:cNvPr id="65539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519363"/>
            <a:ext cx="292893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ti prego con il cuore, so che tu mi ascolterai: tieni forte la mia fede più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mai. Tieni accesa la mia luce fino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giorno che tu sai: con i miei fratelli incontro a te verrò.</a:t>
            </a:r>
          </a:p>
        </p:txBody>
      </p:sp>
      <p:pic>
        <p:nvPicPr>
          <p:cNvPr id="67587" name="Picture 12" descr="http://tillilh9821.altervista.org/albums/userpics/10001/fractalRoses_by_love1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2500313"/>
            <a:ext cx="461168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Il Signore sia con voi.</a:t>
            </a:r>
            <a:endParaRPr lang="it-IT" sz="4400"/>
          </a:p>
          <a:p>
            <a:pPr algn="just" eaLnBrk="0" hangingPunct="0"/>
            <a:r>
              <a:rPr lang="it-IT" sz="4400" b="1">
                <a:latin typeface="Times New Roman" pitchFamily="18" charset="0"/>
                <a:cs typeface="Times New Roman" pitchFamily="18" charset="0"/>
              </a:rPr>
              <a:t>E con il tuo spirito. </a:t>
            </a:r>
            <a:endParaRPr lang="it-IT" sz="4400"/>
          </a:p>
          <a:p>
            <a:pPr algn="just" eaLnBrk="0" hangingPunct="0"/>
            <a:endParaRPr lang="it-IT" sz="4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In alto i nostri cuori.</a:t>
            </a:r>
            <a:endParaRPr lang="it-IT" sz="4400"/>
          </a:p>
          <a:p>
            <a:pPr algn="just" eaLnBrk="0" hangingPunct="0"/>
            <a:r>
              <a:rPr lang="it-IT" sz="4400" b="1">
                <a:latin typeface="Times New Roman" pitchFamily="18" charset="0"/>
                <a:cs typeface="Times New Roman" pitchFamily="18" charset="0"/>
              </a:rPr>
              <a:t>Sono rivolti al Signore. </a:t>
            </a:r>
            <a:endParaRPr lang="it-IT" sz="4400"/>
          </a:p>
          <a:p>
            <a:pPr algn="just" eaLnBrk="0" hangingPunct="0"/>
            <a:endParaRPr lang="it-IT" sz="4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Rendiamo grazie al Signore nostro Dio.</a:t>
            </a:r>
            <a:endParaRPr lang="it-IT" sz="4400"/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È</a:t>
            </a:r>
            <a:r>
              <a:rPr lang="it-IT" sz="4400" b="1">
                <a:latin typeface="Times New Roman" pitchFamily="18" charset="0"/>
                <a:cs typeface="Times New Roman" pitchFamily="18" charset="0"/>
              </a:rPr>
              <a:t> cosa buona e giusta. </a:t>
            </a:r>
            <a:endParaRPr lang="it-IT" sz="4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  <a:p>
            <a:pPr eaLnBrk="0" hangingPunct="0">
              <a:defRPr/>
            </a:pPr>
            <a:endParaRPr lang="it-IT" sz="2400" dirty="0">
              <a:solidFill>
                <a:prstClr val="black"/>
              </a:solidFill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8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/>
              <a:t>Il Signore sia con voi. </a:t>
            </a:r>
            <a:r>
              <a:rPr lang="it-IT" sz="4000" dirty="0" smtClean="0">
                <a:latin typeface="Calibri" pitchFamily="34" charset="0"/>
              </a:rPr>
              <a:t>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153851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3632671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170626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1840377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2348587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4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Dio, Padre buono,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ci perdona sempre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siamo pentiti di vero cuore, abbia misericordia di noi,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perdoni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 nostri peccati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9685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865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3055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1" descr="Carta"/>
          <p:cNvSpPr>
            <a:spLocks noChangeArrowheads="1" noChangeShapeType="1" noTextEdit="1"/>
          </p:cNvSpPr>
          <p:nvPr/>
        </p:nvSpPr>
        <p:spPr bwMode="auto">
          <a:xfrm>
            <a:off x="1071563" y="785813"/>
            <a:ext cx="6786562" cy="5643562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3500000" sx="75000" sy="75000" algn="tl" rotWithShape="0">
                    <a:srgbClr val="C7DFD3">
                      <a:alpha val="50000"/>
                    </a:srgbClr>
                  </a:outerShdw>
                </a:effectLst>
                <a:latin typeface="Cooper Black"/>
              </a:rPr>
              <a:t>ECCOMI  MANDA  ME</a:t>
            </a:r>
          </a:p>
        </p:txBody>
      </p:sp>
      <p:pic>
        <p:nvPicPr>
          <p:cNvPr id="99331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571750"/>
            <a:ext cx="3219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http://www.geocities.com/comunistasdeconselhos/contrapo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071688" y="214313"/>
            <a:ext cx="6786562" cy="3170237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Se le ore di una vita vuota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ti regalano soltanto solitudine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e i tuoi giorni sono tutti uguali,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357158" y="1643050"/>
            <a:ext cx="4929222" cy="30469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per mettere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 ali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hai bisogno di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qualcosa in più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2276</Words>
  <Application>Microsoft Office PowerPoint</Application>
  <PresentationFormat>Presentazione su schermo (4:3)</PresentationFormat>
  <Paragraphs>358</Paragraphs>
  <Slides>125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125</vt:i4>
      </vt:variant>
    </vt:vector>
  </HeadingPairs>
  <TitlesOfParts>
    <vt:vector size="141" baseType="lpstr">
      <vt:lpstr>Tema di Office</vt:lpstr>
      <vt:lpstr>Struttura predefinita</vt:lpstr>
      <vt:lpstr>1_En blanco</vt:lpstr>
      <vt:lpstr>3_Struttura predefinita</vt:lpstr>
      <vt:lpstr>4_Tema di Office</vt:lpstr>
      <vt:lpstr>6_Tema di Office</vt:lpstr>
      <vt:lpstr>7_Tema di Office</vt:lpstr>
      <vt:lpstr>3_Tema di Office</vt:lpstr>
      <vt:lpstr>2_Struttura predefinita</vt:lpstr>
      <vt:lpstr>18_Tema di Office</vt:lpstr>
      <vt:lpstr>5_Tema di Office</vt:lpstr>
      <vt:lpstr>2_En blanco</vt:lpstr>
      <vt:lpstr>8_En blanco</vt:lpstr>
      <vt:lpstr>6_En blanco</vt:lpstr>
      <vt:lpstr>11_En blanco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Me</cp:lastModifiedBy>
  <cp:revision>63</cp:revision>
  <dcterms:created xsi:type="dcterms:W3CDTF">2007-10-18T06:55:30Z</dcterms:created>
  <dcterms:modified xsi:type="dcterms:W3CDTF">2014-10-30T16:12:22Z</dcterms:modified>
</cp:coreProperties>
</file>